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642EB-320B-5027-64AC-DEA5626BC0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51186A-6E2D-F62B-18F9-522010CEAD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C091A5-63A6-4DA0-3FBB-B11B20A8E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A761-BCA8-458D-A1AF-E47B8EEF20A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182C97-A23C-6CA2-9D77-A075AC02F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B3CA1-AA61-1B3B-93FA-00A03350A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AC3C-0FDF-4E75-9E0C-A025A4D48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291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61C28-C1A3-33E7-1575-7E2A28F21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5FF17-6591-1D67-B1A5-9F58DFF267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D8E6B-78C7-6AEE-9DA3-233538DF6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A761-BCA8-458D-A1AF-E47B8EEF20A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C5906F-E2FB-B786-1A2F-F181B4A5D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C9754-7612-3D56-1CD7-E899A806B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AC3C-0FDF-4E75-9E0C-A025A4D48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4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D260A5-0D8E-C4E0-A839-1835B47688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6B8237-796C-AD3F-8637-81DA1428AA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152D-A2F2-69B0-F5AE-47CC4493A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A761-BCA8-458D-A1AF-E47B8EEF20A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46D6A-1615-096A-A53D-4242E5AC8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9BA4A-184E-1EB1-7111-D3AF36EA7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AC3C-0FDF-4E75-9E0C-A025A4D48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880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83C79-0112-EF42-1A8B-F95F849F6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19FEC-3555-9AB2-8B1C-97475720E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9755D-B5F4-1FCE-DF00-3FE0DD71E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A761-BCA8-458D-A1AF-E47B8EEF20A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2B228-FAB2-3D96-4F4C-EE2DC07D5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8D9F8-7284-B677-7FFE-AC55190CA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AC3C-0FDF-4E75-9E0C-A025A4D48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397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FEFB6-963E-E430-E093-77B34AF60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22B036-33CF-A51D-AECB-BF3C0C925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94E14-4558-877F-DE85-3AC4C3C10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A761-BCA8-458D-A1AF-E47B8EEF20A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C6F32-79F1-73DA-110A-749E7A28A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C39526-6661-E083-9320-ED6257C83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AC3C-0FDF-4E75-9E0C-A025A4D48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326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87B3F-C643-E4C9-E1FC-CFE7DE81A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41C77-E66F-CA87-5335-F843DD3F15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48E2EB-CF8A-F085-249A-490E291B63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F938AD-2993-AA1A-05FA-010BDD4CE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A761-BCA8-458D-A1AF-E47B8EEF20A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44A417-2A1F-4AE3-8390-2502E5996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C57024-8A84-0891-6F73-9890D0625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AC3C-0FDF-4E75-9E0C-A025A4D48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561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C23CB-5E73-DC91-14A0-B0000F320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10CB6-D325-D980-6A2F-89180BCEA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34E2DB-BE95-70F2-A102-D350B43178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F88CF0-6C3B-F49D-C522-C503AE0A7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92FDE7-30A1-A19B-8E9D-8F61A0444E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DA2FCC-6092-817C-6616-A49760443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A761-BCA8-458D-A1AF-E47B8EEF20A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56FEAB-E1B3-A927-24E0-21971CD0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2D0274-003C-AEDA-6EDC-68D693507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AC3C-0FDF-4E75-9E0C-A025A4D48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333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7E18F-7C64-5E5D-A4CC-3FD39A425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D0A977-4DEB-2F03-9C9C-EBB9E9D77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A761-BCA8-458D-A1AF-E47B8EEF20A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6682CE-6D88-36E1-BF7B-97376BFE5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D61E60-3C2F-FEB8-714D-02D7BF48C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AC3C-0FDF-4E75-9E0C-A025A4D48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161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EBA333-27CA-BB2D-6C2B-5F556AA16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A761-BCA8-458D-A1AF-E47B8EEF20A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3876C5-AD9C-D70C-34CC-A06A6397F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3EC6C8-F1A1-A485-7679-F02AB4E0E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AC3C-0FDF-4E75-9E0C-A025A4D48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612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A3626-1925-AE59-BCAB-6B05EA49A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55D1E-C6A2-DD96-1E13-E7957F0B5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EA7B31-4756-788B-6337-5F8F830EBF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85E5E1-C74D-7474-37A0-5383CDA02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A761-BCA8-458D-A1AF-E47B8EEF20A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8FAC5D-3814-29E4-38CD-B4E133FE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7F3C1-18D3-922C-413F-9578A85C5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AC3C-0FDF-4E75-9E0C-A025A4D48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402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2B9C4-4DE4-43CC-D893-1F4EF001E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10B6DB-1F5B-6942-599A-6C55BD85E9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6556F9-B701-D8DD-156D-062B780615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DC37D0-9484-BDF2-2371-F77A67810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A761-BCA8-458D-A1AF-E47B8EEF20A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36409F-99BD-5DD9-042C-A739208F9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EEC733-2E47-9A17-E2A9-C1F5979A3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AC3C-0FDF-4E75-9E0C-A025A4D48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717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10C1E4-1E6B-5E6A-7E27-EEA40463F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71B1F8-57E0-909A-DD3B-7CD3074E6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5362C9-84A6-5F0F-3A7C-E1604FF317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DA761-BCA8-458D-A1AF-E47B8EEF20A5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17ADAC-4A1E-9D54-8518-63C5019F1E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4979B-FF8F-8BFA-231B-951FD7F06C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6AC3C-0FDF-4E75-9E0C-A025A4D48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412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thrEyqPhgzw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D7FE9-5AC7-9B7E-5007-71123367A1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0263" y="495345"/>
            <a:ext cx="11023600" cy="741271"/>
          </a:xfrm>
        </p:spPr>
        <p:txBody>
          <a:bodyPr anchor="t">
            <a:normAutofit/>
          </a:bodyPr>
          <a:lstStyle/>
          <a:p>
            <a:r>
              <a:rPr lang="en-US" sz="4000" dirty="0"/>
              <a:t>Asian American Contributions to American Culture</a:t>
            </a:r>
          </a:p>
        </p:txBody>
      </p:sp>
      <p:pic>
        <p:nvPicPr>
          <p:cNvPr id="4" name="Online Media 3" title="Asian American Cultural Contributions">
            <a:hlinkClick r:id="" action="ppaction://media"/>
            <a:extLst>
              <a:ext uri="{FF2B5EF4-FFF2-40B4-BE49-F238E27FC236}">
                <a16:creationId xmlns:a16="http://schemas.microsoft.com/office/drawing/2014/main" id="{7D4F2439-D1CC-5343-259F-05379C8DFC3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968137" y="1444143"/>
            <a:ext cx="8397064" cy="4744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297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Widescreen</PresentationFormat>
  <Paragraphs>1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Asian American Contributions to American Culture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Asian American Contributions to American Culture</dc:title>
  <dc:creator>NILAND, LAURA L</dc:creator>
  <cp:lastModifiedBy>NILAND, LAURA L</cp:lastModifiedBy>
  <cp:revision>1</cp:revision>
  <dcterms:created xsi:type="dcterms:W3CDTF">2022-10-10T22:00:41Z</dcterms:created>
  <dcterms:modified xsi:type="dcterms:W3CDTF">2022-10-10T22:02:20Z</dcterms:modified>
</cp:coreProperties>
</file>