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42EB-320B-5027-64AC-DEA5626BC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1186A-6E2D-F62B-18F9-522010CEA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91A5-63A6-4DA0-3FBB-B11B20A8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2C97-A23C-6CA2-9D77-A075AC0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3CA1-AA61-1B3B-93FA-00A03350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1C28-C1A3-33E7-1575-7E2A28F2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5FF17-6591-1D67-B1A5-9F58DFF26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D8E6B-78C7-6AEE-9DA3-233538DF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5906F-E2FB-B786-1A2F-F181B4A5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C9754-7612-3D56-1CD7-E899A806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D260A5-0D8E-C4E0-A839-1835B4768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B8237-796C-AD3F-8637-81DA1428A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152D-A2F2-69B0-F5AE-47CC4493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46D6A-1615-096A-A53D-4242E5AC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9BA4A-184E-1EB1-7111-D3AF36EA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8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3C79-0112-EF42-1A8B-F95F849F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FEC-3555-9AB2-8B1C-97475720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755D-B5F4-1FCE-DF00-3FE0DD71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2B228-FAB2-3D96-4F4C-EE2DC07D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8D9F8-7284-B677-7FFE-AC55190C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9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EFB6-963E-E430-E093-77B34AF6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B036-33CF-A51D-AECB-BF3C0C925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4E14-4558-877F-DE85-3AC4C3C1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C6F32-79F1-73DA-110A-749E7A28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39526-6661-E083-9320-ED6257C8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2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7B3F-C643-E4C9-E1FC-CFE7DE81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41C77-E66F-CA87-5335-F843DD3F1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8E2EB-CF8A-F085-249A-490E291B6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938AD-2993-AA1A-05FA-010BDD4C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4A417-2A1F-4AE3-8390-2502E599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57024-8A84-0891-6F73-9890D062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23CB-5E73-DC91-14A0-B0000F32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10CB6-D325-D980-6A2F-89180BCEA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4E2DB-BE95-70F2-A102-D350B4317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88CF0-6C3B-F49D-C522-C503AE0A7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2FDE7-30A1-A19B-8E9D-8F61A0444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A2FCC-6092-817C-6616-A4976044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6FEAB-E1B3-A927-24E0-21971CD0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D0274-003C-AEDA-6EDC-68D69350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3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E18F-7C64-5E5D-A4CC-3FD39A42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0A977-4DEB-2F03-9C9C-EBB9E9D7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682CE-6D88-36E1-BF7B-97376BFE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61E60-3C2F-FEB8-714D-02D7BF48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6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BA333-27CA-BB2D-6C2B-5F556AA1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876C5-AD9C-D70C-34CC-A06A6397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EC6C8-F1A1-A485-7679-F02AB4E0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3626-1925-AE59-BCAB-6B05EA49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55D1E-C6A2-DD96-1E13-E7957F0B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A7B31-4756-788B-6337-5F8F830EB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5E5E1-C74D-7474-37A0-5383CDA0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FAC5D-3814-29E4-38CD-B4E133FE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7F3C1-18D3-922C-413F-9578A85C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B9C4-4DE4-43CC-D893-1F4EF001E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0B6DB-1F5B-6942-599A-6C55BD85E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556F9-B701-D8DD-156D-062B78061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C37D0-9484-BDF2-2371-F77A6781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409F-99BD-5DD9-042C-A739208F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EC733-2E47-9A17-E2A9-C1F5979A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1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10C1E4-1E6B-5E6A-7E27-EEA40463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1B1F8-57E0-909A-DD3B-7CD3074E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362C9-84A6-5F0F-3A7C-E1604FF31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A761-BCA8-458D-A1AF-E47B8EEF20A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7ADAC-4A1E-9D54-8518-63C5019F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979B-FF8F-8BFA-231B-951FD7F06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AC3C-0FDF-4E75-9E0C-A025A4D48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hrEyqPhgzw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D7FE9-5AC7-9B7E-5007-71123367A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263" y="495345"/>
            <a:ext cx="11023600" cy="741271"/>
          </a:xfrm>
        </p:spPr>
        <p:txBody>
          <a:bodyPr anchor="t">
            <a:normAutofit/>
          </a:bodyPr>
          <a:lstStyle/>
          <a:p>
            <a:r>
              <a:rPr lang="en-US" sz="4000" dirty="0"/>
              <a:t>Asian American Contributions to American Culture</a:t>
            </a:r>
          </a:p>
        </p:txBody>
      </p:sp>
      <p:pic>
        <p:nvPicPr>
          <p:cNvPr id="4" name="Online Media 3" title="Asian American Cultural Contributions">
            <a:hlinkClick r:id="" action="ppaction://media"/>
            <a:extLst>
              <a:ext uri="{FF2B5EF4-FFF2-40B4-BE49-F238E27FC236}">
                <a16:creationId xmlns:a16="http://schemas.microsoft.com/office/drawing/2014/main" id="{7D4F2439-D1CC-5343-259F-05379C8DFC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68137" y="1444143"/>
            <a:ext cx="8397064" cy="474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Asian American Contributions to American 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American Contributions to American Culture</dc:title>
  <dc:creator>NILAND, LAURA L</dc:creator>
  <cp:lastModifiedBy>NILAND, LAURA L</cp:lastModifiedBy>
  <cp:revision>1</cp:revision>
  <dcterms:created xsi:type="dcterms:W3CDTF">2022-10-10T22:00:41Z</dcterms:created>
  <dcterms:modified xsi:type="dcterms:W3CDTF">2022-10-10T22:02:20Z</dcterms:modified>
</cp:coreProperties>
</file>